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79" r:id="rId8"/>
    <p:sldId id="280" r:id="rId9"/>
    <p:sldId id="281" r:id="rId10"/>
    <p:sldId id="269" r:id="rId11"/>
    <p:sldId id="282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7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3AA-C608-44F7-89BB-83DB445D2CF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977-E96D-4D0E-91B6-23CDFC61D4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3AA-C608-44F7-89BB-83DB445D2CF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977-E96D-4D0E-91B6-23CDFC61D4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3AA-C608-44F7-89BB-83DB445D2CF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977-E96D-4D0E-91B6-23CDFC61D4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3AA-C608-44F7-89BB-83DB445D2CF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977-E96D-4D0E-91B6-23CDFC61D4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3AA-C608-44F7-89BB-83DB445D2CF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977-E96D-4D0E-91B6-23CDFC61D4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3AA-C608-44F7-89BB-83DB445D2CF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977-E96D-4D0E-91B6-23CDFC61D4A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3AA-C608-44F7-89BB-83DB445D2CF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977-E96D-4D0E-91B6-23CDFC61D4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3AA-C608-44F7-89BB-83DB445D2CF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977-E96D-4D0E-91B6-23CDFC61D4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3AA-C608-44F7-89BB-83DB445D2CF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977-E96D-4D0E-91B6-23CDFC61D4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3AA-C608-44F7-89BB-83DB445D2CF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A40977-E96D-4D0E-91B6-23CDFC61D4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3AA-C608-44F7-89BB-83DB445D2CF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977-E96D-4D0E-91B6-23CDFC61D4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F4C43AA-C608-44F7-89BB-83DB445D2CF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2A40977-E96D-4D0E-91B6-23CDFC61D4A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9110089">
            <a:off x="1306504" y="2184918"/>
            <a:ext cx="5505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200" dirty="0">
                <a:ln w="2921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Acessando o AVA</a:t>
            </a:r>
          </a:p>
        </p:txBody>
      </p:sp>
      <p:pic>
        <p:nvPicPr>
          <p:cNvPr id="1026" name="Picture 2" descr="Home -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0149"/>
            <a:ext cx="1847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75856" y="566124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Isabela C. A. Santos </a:t>
            </a:r>
          </a:p>
          <a:p>
            <a:pPr algn="ctr"/>
            <a:r>
              <a:rPr lang="pt-BR" dirty="0"/>
              <a:t> Tutora Externa</a:t>
            </a:r>
          </a:p>
          <a:p>
            <a:pPr algn="ctr"/>
            <a:r>
              <a:rPr lang="pt-BR" dirty="0"/>
              <a:t>Itatiba – </a:t>
            </a:r>
            <a:r>
              <a:rPr lang="pt-BR"/>
              <a:t>SP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r="31001" b="15018"/>
          <a:stretch/>
        </p:blipFill>
        <p:spPr bwMode="auto">
          <a:xfrm>
            <a:off x="323528" y="332656"/>
            <a:ext cx="3052916" cy="464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de seta reta 2"/>
          <p:cNvCxnSpPr>
            <a:cxnSpLocks/>
          </p:cNvCxnSpPr>
          <p:nvPr/>
        </p:nvCxnSpPr>
        <p:spPr>
          <a:xfrm flipV="1">
            <a:off x="2951312" y="2552767"/>
            <a:ext cx="1440160" cy="1381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4644010" y="2067731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Pode baixar o APP, para quem usa no computador.</a:t>
            </a:r>
          </a:p>
          <a:p>
            <a:r>
              <a:rPr lang="pt-BR" dirty="0"/>
              <a:t>No celular tem que baixar o APP.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2771800" y="436510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391472" y="385220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quem acessa no computador, pode optar em usar via web.</a:t>
            </a:r>
          </a:p>
          <a:p>
            <a:r>
              <a:rPr lang="pt-BR" dirty="0"/>
              <a:t>No celular tem que ter o APP</a:t>
            </a:r>
          </a:p>
        </p:txBody>
      </p:sp>
      <p:pic>
        <p:nvPicPr>
          <p:cNvPr id="9" name="Picture 2" descr="Home -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0149"/>
            <a:ext cx="1847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1CB287A-F887-4A6A-8373-98AA2512635C}"/>
              </a:ext>
            </a:extLst>
          </p:cNvPr>
          <p:cNvSpPr/>
          <p:nvPr/>
        </p:nvSpPr>
        <p:spPr>
          <a:xfrm>
            <a:off x="4644010" y="350103"/>
            <a:ext cx="3888432" cy="8564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 caso de entrar na sala virtual aparecerá essa tela</a:t>
            </a:r>
          </a:p>
        </p:txBody>
      </p:sp>
    </p:spTree>
    <p:extLst>
      <p:ext uri="{BB962C8B-B14F-4D97-AF65-F5344CB8AC3E}">
        <p14:creationId xmlns:p14="http://schemas.microsoft.com/office/powerpoint/2010/main" val="213899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33F00AA-BB3F-4EEA-8F83-C2F4CFEC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0" y="1196752"/>
            <a:ext cx="4407790" cy="46487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9DA8F17-B5CC-4D28-B444-2F9583024611}"/>
              </a:ext>
            </a:extLst>
          </p:cNvPr>
          <p:cNvSpPr txBox="1"/>
          <p:nvPr/>
        </p:nvSpPr>
        <p:spPr>
          <a:xfrm>
            <a:off x="4716596" y="116632"/>
            <a:ext cx="4265139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Deverão configurar o acesso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* Caso já tenha um acesso com outro     e-mail institucional ,entrem  em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use outra conta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 coloquem seu e-mail institucional  seguindo as orientações e modelo abaixo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D02C0F-370B-411F-A135-1BA91F2DE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949" y="1916832"/>
            <a:ext cx="388843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9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6717771" cy="50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0" y="2564904"/>
            <a:ext cx="8275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827584" y="2780928"/>
            <a:ext cx="576064" cy="1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405382" y="255777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Buscar calendário</a:t>
            </a:r>
          </a:p>
          <a:p>
            <a:r>
              <a:rPr lang="pt-BR" dirty="0"/>
              <a:t>Ver o dia da semana/aula</a:t>
            </a:r>
          </a:p>
          <a:p>
            <a:r>
              <a:rPr lang="pt-BR" dirty="0"/>
              <a:t>Buscar o horário da aula.</a:t>
            </a:r>
          </a:p>
        </p:txBody>
      </p:sp>
      <p:pic>
        <p:nvPicPr>
          <p:cNvPr id="7" name="Picture 2" descr="Home -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0149"/>
            <a:ext cx="1847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8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18675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827584" y="2204864"/>
            <a:ext cx="158417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>
            <a:stCxn id="2" idx="6"/>
          </p:cNvCxnSpPr>
          <p:nvPr/>
        </p:nvCxnSpPr>
        <p:spPr>
          <a:xfrm flipV="1">
            <a:off x="2411760" y="2060848"/>
            <a:ext cx="720080" cy="612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275856" y="1691516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EX. dia da aula</a:t>
            </a:r>
          </a:p>
        </p:txBody>
      </p:sp>
      <p:sp>
        <p:nvSpPr>
          <p:cNvPr id="6" name="Elipse 5"/>
          <p:cNvSpPr/>
          <p:nvPr/>
        </p:nvSpPr>
        <p:spPr>
          <a:xfrm>
            <a:off x="611560" y="3638925"/>
            <a:ext cx="360040" cy="58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>
            <a:stCxn id="6" idx="7"/>
          </p:cNvCxnSpPr>
          <p:nvPr/>
        </p:nvCxnSpPr>
        <p:spPr>
          <a:xfrm flipV="1">
            <a:off x="918873" y="3638925"/>
            <a:ext cx="484775" cy="85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619672" y="3356992"/>
            <a:ext cx="259228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Hora de início da aula</a:t>
            </a:r>
          </a:p>
        </p:txBody>
      </p:sp>
      <p:sp>
        <p:nvSpPr>
          <p:cNvPr id="10" name="Elipse 9"/>
          <p:cNvSpPr/>
          <p:nvPr/>
        </p:nvSpPr>
        <p:spPr>
          <a:xfrm>
            <a:off x="827584" y="3726324"/>
            <a:ext cx="1800200" cy="2366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2483768" y="5517232"/>
            <a:ext cx="25202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220072" y="5055567"/>
            <a:ext cx="3312368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Encontro agendado, estará sempre ali no dia e horário da aula.</a:t>
            </a:r>
          </a:p>
        </p:txBody>
      </p:sp>
    </p:spTree>
    <p:extLst>
      <p:ext uri="{BB962C8B-B14F-4D97-AF65-F5344CB8AC3E}">
        <p14:creationId xmlns:p14="http://schemas.microsoft.com/office/powerpoint/2010/main" val="341439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6813781" cy="5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1331640" y="4221088"/>
            <a:ext cx="21602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1439652" y="2811910"/>
            <a:ext cx="612068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051720" y="2276872"/>
            <a:ext cx="1872208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Clicar em cima</a:t>
            </a:r>
          </a:p>
        </p:txBody>
      </p:sp>
      <p:sp>
        <p:nvSpPr>
          <p:cNvPr id="6" name="Seta em curva para a esquerda 5"/>
          <p:cNvSpPr/>
          <p:nvPr/>
        </p:nvSpPr>
        <p:spPr>
          <a:xfrm>
            <a:off x="4139952" y="2461538"/>
            <a:ext cx="1152128" cy="143086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2051720" y="3603998"/>
            <a:ext cx="936104" cy="617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7" idx="6"/>
          </p:cNvCxnSpPr>
          <p:nvPr/>
        </p:nvCxnSpPr>
        <p:spPr>
          <a:xfrm>
            <a:off x="2987824" y="3912543"/>
            <a:ext cx="1800200" cy="5965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004048" y="4210831"/>
            <a:ext cx="2808312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Ao clicar aparecerá a janela de comunicação.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Selecionar Ingressar.</a:t>
            </a:r>
          </a:p>
        </p:txBody>
      </p:sp>
    </p:spTree>
    <p:extLst>
      <p:ext uri="{BB962C8B-B14F-4D97-AF65-F5344CB8AC3E}">
        <p14:creationId xmlns:p14="http://schemas.microsoft.com/office/powerpoint/2010/main" val="415683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757664" cy="431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3635896" y="2636912"/>
            <a:ext cx="280831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6588224" y="2204863"/>
            <a:ext cx="2232248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Selecionar a opção  Ingressar agora.</a:t>
            </a:r>
          </a:p>
        </p:txBody>
      </p:sp>
      <p:pic>
        <p:nvPicPr>
          <p:cNvPr id="6" name="Picture 2" descr="Home -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0149"/>
            <a:ext cx="1847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19140000">
            <a:off x="818648" y="1687800"/>
            <a:ext cx="5650992" cy="1207509"/>
          </a:xfrm>
        </p:spPr>
        <p:txBody>
          <a:bodyPr/>
          <a:lstStyle/>
          <a:p>
            <a:r>
              <a:rPr lang="pt-BR" sz="7200" dirty="0"/>
              <a:t>importante</a:t>
            </a:r>
          </a:p>
        </p:txBody>
      </p:sp>
      <p:pic>
        <p:nvPicPr>
          <p:cNvPr id="5" name="Picture 2" descr="Home -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0149"/>
            <a:ext cx="1847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0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04664"/>
            <a:ext cx="4032448" cy="42473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Acesse seu AVA diariamente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Veja sempre o calendário e cronograma da turma no AVA.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Baixe o APP Leo que facilitará seu acesso sem custo.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Acompanhe as novidades pelas notícias do AVA.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Todo o material que está no AVA (Vídeos, sugestões de artigos, objeto de aprendizagem, livro ) são conteúdos que poderão cair em avaliação.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Crie o hábito de estudar diariamente, nem que seja 30 minutos.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923410" y="2276872"/>
            <a:ext cx="4032448" cy="36933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Crie rotina no seu dia.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Organize seu espaço de estudo.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Faça anotações das suas leituras.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Tenha um caderno para fazer suas anotações.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Leia e veja as sugestões que estão no livro e na trilha de aprendizagem.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Participe dos encontros online da sua turma.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Utilize os canais para tirar tuas dúvidas.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Faça as auto atividades propostas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4" name="Picture 2" descr="Home -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46265"/>
            <a:ext cx="1847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6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936104"/>
          </a:xfr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Unificação de acesso às plataformas virtuais</a:t>
            </a:r>
          </a:p>
        </p:txBody>
      </p:sp>
      <p:pic>
        <p:nvPicPr>
          <p:cNvPr id="3" name="Picture 2" descr="Home -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0149"/>
            <a:ext cx="1847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86" y="2636912"/>
            <a:ext cx="3112323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5E3E6C35-BAB3-48D1-9901-A9D748A444C8}"/>
              </a:ext>
            </a:extLst>
          </p:cNvPr>
          <p:cNvSpPr/>
          <p:nvPr/>
        </p:nvSpPr>
        <p:spPr>
          <a:xfrm rot="351263">
            <a:off x="4370476" y="1762352"/>
            <a:ext cx="4516570" cy="2683730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partir de amanhã, 19 de fevereiro, o aluno passará a utilizar uma única credencial (Login e senha) para acessar seu AVA e o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Teams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 O acesso deve ser realizado no site: https://gioconda.uniasselvi.com.br</a:t>
            </a:r>
          </a:p>
        </p:txBody>
      </p:sp>
    </p:spTree>
    <p:extLst>
      <p:ext uri="{BB962C8B-B14F-4D97-AF65-F5344CB8AC3E}">
        <p14:creationId xmlns:p14="http://schemas.microsoft.com/office/powerpoint/2010/main" val="12254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" y="836712"/>
            <a:ext cx="3112323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ome -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0149"/>
            <a:ext cx="1847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AF16D6E4-0FC4-44F9-935D-69226EB5AC77}"/>
              </a:ext>
            </a:extLst>
          </p:cNvPr>
          <p:cNvSpPr/>
          <p:nvPr/>
        </p:nvSpPr>
        <p:spPr>
          <a:xfrm rot="290467">
            <a:off x="4211960" y="1095226"/>
            <a:ext cx="4320480" cy="2736304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Suas credenciais serão as mesmas que são utiliza hoje para o acesso a sala virtual no 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Teams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Login: número da matrícula @aluno.uniasselvi.com.br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Senha: letra do primeiro nome (Maiúsculo e sem Acento) + @ + CPF (11 números sem orientação de acesso. ponto)</a:t>
            </a:r>
          </a:p>
        </p:txBody>
      </p:sp>
    </p:spTree>
    <p:extLst>
      <p:ext uri="{BB962C8B-B14F-4D97-AF65-F5344CB8AC3E}">
        <p14:creationId xmlns:p14="http://schemas.microsoft.com/office/powerpoint/2010/main" val="179501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628117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2868003" y="2204864"/>
            <a:ext cx="3018590" cy="252028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5813425" y="2636912"/>
            <a:ext cx="557615" cy="45436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371040" y="1916832"/>
            <a:ext cx="2665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Opções que o acadêmico deverá escolher.</a:t>
            </a:r>
          </a:p>
          <a:p>
            <a:pPr algn="ctr"/>
            <a:r>
              <a:rPr lang="pt-BR" dirty="0"/>
              <a:t>1º Devemos optar em ENTRAR.</a:t>
            </a:r>
          </a:p>
        </p:txBody>
      </p:sp>
      <p:pic>
        <p:nvPicPr>
          <p:cNvPr id="8" name="Picture 2" descr="Home -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0149"/>
            <a:ext cx="1847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7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9" y="1484784"/>
            <a:ext cx="5757664" cy="431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138708"/>
            <a:ext cx="3600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Ao clicar em ENTRAR, o acadêmico será direcionado para essa página.</a:t>
            </a:r>
          </a:p>
        </p:txBody>
      </p:sp>
      <p:sp>
        <p:nvSpPr>
          <p:cNvPr id="3" name="Seta dobrada para cima 2"/>
          <p:cNvSpPr/>
          <p:nvPr/>
        </p:nvSpPr>
        <p:spPr>
          <a:xfrm flipV="1">
            <a:off x="4139952" y="461873"/>
            <a:ext cx="1368152" cy="734879"/>
          </a:xfrm>
          <a:prstGeom prst="bent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5364088" y="2636912"/>
            <a:ext cx="1224136" cy="79208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606500" y="2131115"/>
            <a:ext cx="237626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Entrará no AVA,  acesso ao Gioconda</a:t>
            </a:r>
            <a:r>
              <a:rPr lang="pt-BR" dirty="0"/>
              <a:t>.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5148575" y="4257092"/>
            <a:ext cx="1080120" cy="21602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281916" y="3862789"/>
            <a:ext cx="261056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Entrará no sala de aula, ou seja, no TEAMS</a:t>
            </a:r>
          </a:p>
        </p:txBody>
      </p:sp>
      <p:pic>
        <p:nvPicPr>
          <p:cNvPr id="11" name="Picture 2" descr="Home -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0149"/>
            <a:ext cx="1847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3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>
            <a:fillRect/>
          </a:stretch>
        </p:blipFill>
        <p:spPr>
          <a:xfrm>
            <a:off x="2020175" y="0"/>
            <a:ext cx="7115175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ACESSANDO O </a:t>
            </a:r>
            <a:r>
              <a:rPr lang="pt-BR" dirty="0" err="1"/>
              <a:t>ava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5508104" y="1700808"/>
            <a:ext cx="3635896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5076056" y="1196752"/>
            <a:ext cx="1008112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557829" y="773996"/>
            <a:ext cx="302433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Clicar em QUERO ACESSAR</a:t>
            </a:r>
          </a:p>
        </p:txBody>
      </p:sp>
      <p:pic>
        <p:nvPicPr>
          <p:cNvPr id="11" name="Picture 2" descr="Home -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14205"/>
            <a:ext cx="1343794" cy="13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3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98019B8-0B55-43D0-A260-88EE79B42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" y="1270829"/>
            <a:ext cx="5761219" cy="4316342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A83A6607-9765-43C2-B9B0-11E0AB451029}"/>
              </a:ext>
            </a:extLst>
          </p:cNvPr>
          <p:cNvSpPr/>
          <p:nvPr/>
        </p:nvSpPr>
        <p:spPr>
          <a:xfrm>
            <a:off x="6012160" y="260648"/>
            <a:ext cx="3023757" cy="2952328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Qualquer opção que escolher tanto do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Ambiente virtual de Aprendizagem AVA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quanto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da sala de aula virtual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você será direcionado para uma tela onde irá inserir o Login que será  seu  e-mail institucional e senha </a:t>
            </a:r>
          </a:p>
        </p:txBody>
      </p:sp>
    </p:spTree>
    <p:extLst>
      <p:ext uri="{BB962C8B-B14F-4D97-AF65-F5344CB8AC3E}">
        <p14:creationId xmlns:p14="http://schemas.microsoft.com/office/powerpoint/2010/main" val="111403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33F00AA-BB3F-4EEA-8F83-C2F4CFEC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0" y="1196752"/>
            <a:ext cx="4407790" cy="46487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9DA8F17-B5CC-4D28-B444-2F9583024611}"/>
              </a:ext>
            </a:extLst>
          </p:cNvPr>
          <p:cNvSpPr txBox="1"/>
          <p:nvPr/>
        </p:nvSpPr>
        <p:spPr>
          <a:xfrm>
            <a:off x="4716596" y="116632"/>
            <a:ext cx="4265139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b="1" i="1" dirty="0"/>
              <a:t>Deverão configurar o acesso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* Caso já tenha um acesso com outro     e-mail institucional ,entrem  em </a:t>
            </a:r>
            <a:r>
              <a:rPr lang="pt-BR" b="1" dirty="0"/>
              <a:t>use outra conta</a:t>
            </a:r>
            <a:r>
              <a:rPr lang="pt-BR" dirty="0"/>
              <a:t> e coloquem seu e-mail institucional  seguindo as orientações e modelo abaixo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D02C0F-370B-411F-A135-1BA91F2DE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949" y="1916832"/>
            <a:ext cx="388843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1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4F4AD96-2A4B-414A-8B0C-D23ECEC76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4" y="141786"/>
            <a:ext cx="8954951" cy="67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20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Personalizada 23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C000"/>
      </a:accent2>
      <a:accent3>
        <a:srgbClr val="BF900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212</TotalTime>
  <Words>522</Words>
  <Application>Microsoft Office PowerPoint</Application>
  <PresentationFormat>Apresentação na tela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Franklin Gothic Book</vt:lpstr>
      <vt:lpstr>Franklin Gothic Medium</vt:lpstr>
      <vt:lpstr>Wingdings</vt:lpstr>
      <vt:lpstr>Ângulos</vt:lpstr>
      <vt:lpstr>Apresentação do PowerPoint</vt:lpstr>
      <vt:lpstr>Unificação de acesso às plataformas virtuais</vt:lpstr>
      <vt:lpstr>Apresentação do PowerPoint</vt:lpstr>
      <vt:lpstr>Apresentação do PowerPoint</vt:lpstr>
      <vt:lpstr>Apresentação do PowerPoint</vt:lpstr>
      <vt:lpstr>ACESSANDO O ava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importante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Isabela Santos</cp:lastModifiedBy>
  <cp:revision>16</cp:revision>
  <dcterms:created xsi:type="dcterms:W3CDTF">2021-02-23T00:32:11Z</dcterms:created>
  <dcterms:modified xsi:type="dcterms:W3CDTF">2021-02-23T14:53:29Z</dcterms:modified>
</cp:coreProperties>
</file>